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60" r:id="rId2"/>
    <p:sldId id="258" r:id="rId3"/>
    <p:sldId id="259" r:id="rId4"/>
    <p:sldId id="262" r:id="rId5"/>
    <p:sldId id="282" r:id="rId6"/>
    <p:sldId id="266" r:id="rId7"/>
    <p:sldId id="267" r:id="rId8"/>
    <p:sldId id="285" r:id="rId9"/>
    <p:sldId id="272" r:id="rId10"/>
    <p:sldId id="270" r:id="rId11"/>
    <p:sldId id="278" r:id="rId12"/>
    <p:sldId id="279" r:id="rId13"/>
    <p:sldId id="280" r:id="rId14"/>
    <p:sldId id="281" r:id="rId15"/>
    <p:sldId id="283" r:id="rId16"/>
    <p:sldId id="284" r:id="rId17"/>
    <p:sldId id="286" r:id="rId18"/>
    <p:sldId id="277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660"/>
  </p:normalViewPr>
  <p:slideViewPr>
    <p:cSldViewPr>
      <p:cViewPr varScale="1">
        <p:scale>
          <a:sx n="107" d="100"/>
          <a:sy n="107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B4BEDD-F4E0-4FFD-A4FE-C1797FBFEBB8}" type="datetimeFigureOut">
              <a:rPr lang="pl-PL" smtClean="0"/>
              <a:pPr/>
              <a:t>2010-03-09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7FD4BE-FC8E-4A49-8D2C-1B17C8F1BFC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pl-PL" dirty="0" smtClean="0"/>
              <a:t>Witamy w naszej szkole !</a:t>
            </a:r>
            <a:endParaRPr lang="pl-PL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>
          <a:xfrm>
            <a:off x="2643174" y="3143248"/>
            <a:ext cx="6215106" cy="1752600"/>
          </a:xfrm>
        </p:spPr>
        <p:txBody>
          <a:bodyPr>
            <a:noAutofit/>
          </a:bodyPr>
          <a:lstStyle/>
          <a:p>
            <a:r>
              <a:rPr lang="pl-PL" sz="4000" dirty="0" smtClean="0"/>
              <a:t>Szkoła Podstawowa Nr 1</a:t>
            </a:r>
          </a:p>
          <a:p>
            <a:r>
              <a:rPr lang="pl-PL" sz="4000" dirty="0" smtClean="0"/>
              <a:t>w Strzelcach Opolskich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Konkursy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naszej szkole można brać udział w różnych </a:t>
            </a:r>
          </a:p>
          <a:p>
            <a:pPr>
              <a:buNone/>
            </a:pPr>
            <a:r>
              <a:rPr lang="pl-PL" dirty="0" smtClean="0"/>
              <a:t>konkursach szkolnych i nie tylko np. : </a:t>
            </a:r>
          </a:p>
          <a:p>
            <a:pPr>
              <a:buNone/>
            </a:pPr>
            <a:r>
              <a:rPr lang="pl-PL" dirty="0" smtClean="0"/>
              <a:t>    </a:t>
            </a:r>
          </a:p>
          <a:p>
            <a:pPr>
              <a:buFontTx/>
              <a:buChar char="-"/>
            </a:pPr>
            <a:r>
              <a:rPr lang="pl-PL" dirty="0" smtClean="0"/>
              <a:t>Z matematyki – Oxford itp.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Dla klas 1-3 – konkursy recytatorskie.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Parter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Szatnie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Na parterze znajdują się szatnie, a w nich wieszaki i szafki szatniowe, w których uczniowie mogą przechowywać okrycia wierzchnie i przybory szkolne. </a:t>
            </a:r>
          </a:p>
        </p:txBody>
      </p:sp>
      <p:pic>
        <p:nvPicPr>
          <p:cNvPr id="1026" name="Picture 2" descr="C:\Users\sabi\Desktop\Damian\Obraz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357430"/>
            <a:ext cx="3297240" cy="2747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 piętro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Sale lekcyjne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Na pierwszym piętrze znajdują się 3 sale lekcyjne uczniów klas </a:t>
            </a:r>
          </a:p>
          <a:p>
            <a:pPr>
              <a:buNone/>
            </a:pPr>
            <a:r>
              <a:rPr lang="pl-PL" dirty="0" smtClean="0"/>
              <a:t>   1 – 3 oraz sala matematyczna. </a:t>
            </a:r>
          </a:p>
        </p:txBody>
      </p:sp>
      <p:pic>
        <p:nvPicPr>
          <p:cNvPr id="2050" name="Picture 2" descr="C:\Users\sabi\Desktop\Damian\Obraz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928802"/>
            <a:ext cx="3592516" cy="31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II piętro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Pozostałe sale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Na drugim piętrze uczą się klasy starsze. </a:t>
            </a:r>
          </a:p>
          <a:p>
            <a:pPr>
              <a:buNone/>
            </a:pPr>
            <a:r>
              <a:rPr lang="pl-PL" dirty="0" smtClean="0"/>
              <a:t>Znajdują się tu 4 sale, w tym pracownia komputerowa oraz sekretariat i gabinet pani dyrektor. </a:t>
            </a:r>
          </a:p>
        </p:txBody>
      </p:sp>
      <p:pic>
        <p:nvPicPr>
          <p:cNvPr id="3074" name="Picture 2" descr="C:\Users\sabi\Desktop\Damian\Obraz7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2643182"/>
            <a:ext cx="3626013" cy="2248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Konkursy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naszej szkole można brać udział w różnych </a:t>
            </a:r>
          </a:p>
          <a:p>
            <a:pPr>
              <a:buNone/>
            </a:pPr>
            <a:r>
              <a:rPr lang="pl-PL" dirty="0" smtClean="0"/>
              <a:t>konkursach szkolnych i nie tylko np. : </a:t>
            </a:r>
          </a:p>
          <a:p>
            <a:pPr>
              <a:buNone/>
            </a:pPr>
            <a:r>
              <a:rPr lang="pl-PL" dirty="0" smtClean="0"/>
              <a:t>    </a:t>
            </a:r>
          </a:p>
          <a:p>
            <a:pPr>
              <a:buFontTx/>
              <a:buChar char="-"/>
            </a:pPr>
            <a:r>
              <a:rPr lang="pl-PL" dirty="0" smtClean="0"/>
              <a:t>Z matematyki – Oxford itp.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Dla klas 1-3 – konkursy recytatorskie.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Zajęcia sportowe 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258072" cy="762000"/>
          </a:xfrm>
        </p:spPr>
        <p:txBody>
          <a:bodyPr/>
          <a:lstStyle/>
          <a:p>
            <a:r>
              <a:rPr lang="pl-PL" sz="4000" dirty="0" smtClean="0"/>
              <a:t>SKS, gimnastyka korekcyjna 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>
          <a:xfrm>
            <a:off x="457200" y="2643182"/>
            <a:ext cx="3520440" cy="31834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Na sali gimnastycznej odbywają się dodatkowe zajęcia sportowe, a dla tych, którzy mają wady postawy – gimnastyka korekcyjna. </a:t>
            </a:r>
          </a:p>
        </p:txBody>
      </p:sp>
      <p:pic>
        <p:nvPicPr>
          <p:cNvPr id="5122" name="Picture 2" descr="C:\Users\sabi\Desktop\Damian\Obraz1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14810" y="2500306"/>
            <a:ext cx="3386667" cy="3386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ymbol zastępczy tekstu 4"/>
          <p:cNvSpPr>
            <a:spLocks noGrp="1"/>
          </p:cNvSpPr>
          <p:nvPr>
            <p:ph type="body" idx="1"/>
          </p:nvPr>
        </p:nvSpPr>
        <p:spPr>
          <a:xfrm>
            <a:off x="457200" y="5286375"/>
            <a:ext cx="5686425" cy="885825"/>
          </a:xfrm>
        </p:spPr>
        <p:txBody>
          <a:bodyPr>
            <a:normAutofit fontScale="77500" lnSpcReduction="20000"/>
          </a:bodyPr>
          <a:lstStyle/>
          <a:p>
            <a:pPr eaLnBrk="1" hangingPunct="1"/>
            <a:endParaRPr lang="pl-PL" dirty="0" smtClean="0"/>
          </a:p>
          <a:p>
            <a:pPr eaLnBrk="1" hangingPunct="1"/>
            <a:r>
              <a:rPr lang="pl-PL" sz="3200" dirty="0" smtClean="0"/>
              <a:t>Projekty i programy profilaktyczne</a:t>
            </a:r>
          </a:p>
          <a:p>
            <a:pPr eaLnBrk="1" hangingPunct="1"/>
            <a:endParaRPr lang="pl-PL" dirty="0" smtClean="0"/>
          </a:p>
        </p:txBody>
      </p:sp>
      <p:sp>
        <p:nvSpPr>
          <p:cNvPr id="22532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71472" y="1142984"/>
            <a:ext cx="4040188" cy="3286148"/>
          </a:xfrm>
          <a:ln>
            <a:prstDash val="solid"/>
          </a:ln>
        </p:spPr>
        <p:txBody>
          <a:bodyPr>
            <a:normAutofit/>
          </a:bodyPr>
          <a:lstStyle/>
          <a:p>
            <a:pPr eaLnBrk="1" hangingPunct="1"/>
            <a:r>
              <a:rPr lang="pl-PL" dirty="0" smtClean="0"/>
              <a:t>Trzymaj formę.</a:t>
            </a:r>
          </a:p>
          <a:p>
            <a:pPr eaLnBrk="1" hangingPunct="1"/>
            <a:r>
              <a:rPr lang="pl-PL" dirty="0" smtClean="0"/>
              <a:t>Wolność oddechu – zapobiegamy astmie.</a:t>
            </a:r>
          </a:p>
          <a:p>
            <a:pPr eaLnBrk="1" hangingPunct="1"/>
            <a:r>
              <a:rPr lang="pl-PL" dirty="0" smtClean="0"/>
              <a:t>Zachowaj Trzeźwy Umysł.</a:t>
            </a:r>
          </a:p>
          <a:p>
            <a:pPr eaLnBrk="1" hangingPunct="1"/>
            <a:r>
              <a:rPr lang="pl-PL" dirty="0" smtClean="0"/>
              <a:t>Jestem OK.</a:t>
            </a:r>
          </a:p>
          <a:p>
            <a:pPr eaLnBrk="1" hangingPunct="1"/>
            <a:r>
              <a:rPr lang="pl-PL" dirty="0" smtClean="0"/>
              <a:t>Wady postawy.</a:t>
            </a:r>
          </a:p>
          <a:p>
            <a:pPr eaLnBrk="1" hangingPunct="1"/>
            <a:r>
              <a:rPr lang="pl-PL" dirty="0" smtClean="0"/>
              <a:t>Lekki tornister. </a:t>
            </a:r>
          </a:p>
          <a:p>
            <a:pPr eaLnBrk="1" hangingPunct="1"/>
            <a:endParaRPr lang="pl-PL" dirty="0" smtClean="0"/>
          </a:p>
          <a:p>
            <a:pPr eaLnBrk="1" hangingPunct="1"/>
            <a:endParaRPr lang="pl-PL" dirty="0" smtClean="0"/>
          </a:p>
        </p:txBody>
      </p:sp>
      <p:pic>
        <p:nvPicPr>
          <p:cNvPr id="1026" name="Picture 2" descr="C:\Users\sabi\Desktop\Damian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785926"/>
            <a:ext cx="3333773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1800" dirty="0" smtClean="0"/>
              <a:t>Co proponujemy najmłodszym, aby ich pobyt był dostosować do ich potrzeb i możliwości?</a:t>
            </a:r>
            <a:endParaRPr lang="pl-PL" sz="1800" dirty="0"/>
          </a:p>
        </p:txBody>
      </p:sp>
      <p:sp>
        <p:nvSpPr>
          <p:cNvPr id="24579" name="Symbol zastępczy tekstu 4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5972188" cy="823898"/>
          </a:xfrm>
        </p:spPr>
        <p:txBody>
          <a:bodyPr>
            <a:noAutofit/>
          </a:bodyPr>
          <a:lstStyle/>
          <a:p>
            <a:pPr eaLnBrk="1" hangingPunct="1"/>
            <a:r>
              <a:rPr lang="pl-PL" sz="3600" dirty="0" smtClean="0"/>
              <a:t>Akademia Nauk Wielu</a:t>
            </a:r>
          </a:p>
        </p:txBody>
      </p:sp>
      <p:sp>
        <p:nvSpPr>
          <p:cNvPr id="2458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3471858" cy="3941763"/>
          </a:xfrm>
          <a:ln>
            <a:prstDash val="solid"/>
          </a:ln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pl-PL" dirty="0" smtClean="0"/>
          </a:p>
          <a:p>
            <a:pPr eaLnBrk="1" hangingPunct="1"/>
            <a:r>
              <a:rPr lang="pl-PL" dirty="0" smtClean="0"/>
              <a:t>W zeszły roku szkolnym uczniowie szkoły realizowali system zajęć pozalekcyjnych kształcących różne sprawności. </a:t>
            </a:r>
          </a:p>
        </p:txBody>
      </p:sp>
      <p:pic>
        <p:nvPicPr>
          <p:cNvPr id="2050" name="Picture 2" descr="C:\Users\sabi\Desktop\Damian\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785926"/>
            <a:ext cx="3463925" cy="2605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Tą prezentacje wykonali :</a:t>
            </a:r>
          </a:p>
          <a:p>
            <a:pPr>
              <a:buNone/>
            </a:pPr>
            <a:r>
              <a:rPr lang="pl-PL" dirty="0" smtClean="0"/>
              <a:t> - Ewa Słupska</a:t>
            </a:r>
          </a:p>
          <a:p>
            <a:pPr>
              <a:buNone/>
            </a:pPr>
            <a:r>
              <a:rPr lang="pl-PL" dirty="0" smtClean="0"/>
              <a:t> - Dominika Kulik</a:t>
            </a:r>
          </a:p>
          <a:p>
            <a:pPr>
              <a:buNone/>
            </a:pPr>
            <a:r>
              <a:rPr lang="pl-PL" dirty="0" smtClean="0"/>
              <a:t> - Maria Nocoń</a:t>
            </a:r>
          </a:p>
          <a:p>
            <a:pPr>
              <a:buNone/>
            </a:pPr>
            <a:r>
              <a:rPr lang="pl-PL" dirty="0" smtClean="0"/>
              <a:t>-  Damian </a:t>
            </a:r>
            <a:r>
              <a:rPr lang="pl-PL" dirty="0" err="1" smtClean="0"/>
              <a:t>Waloszek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Dziękujemy za obejrzenie naszej prezentacji.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 idx="4294967295"/>
          </p:nvPr>
        </p:nvSpPr>
        <p:spPr>
          <a:xfrm>
            <a:off x="1914525" y="155575"/>
            <a:ext cx="7229475" cy="1143000"/>
          </a:xfrm>
        </p:spPr>
        <p:txBody>
          <a:bodyPr/>
          <a:lstStyle/>
          <a:p>
            <a:r>
              <a:rPr lang="pl-PL" dirty="0" smtClean="0"/>
              <a:t> Oto nasza szkoła 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42976" y="2214554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Widok szkoły od ulicy B. Chrobrego</a:t>
            </a:r>
            <a:endParaRPr lang="pl-PL" sz="2400" dirty="0"/>
          </a:p>
        </p:txBody>
      </p:sp>
      <p:pic>
        <p:nvPicPr>
          <p:cNvPr id="1026" name="Picture 2" descr="C:\Users\sabi\Desktop\Damian\Obraz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928802"/>
            <a:ext cx="3571900" cy="2867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8229600" cy="1143000"/>
          </a:xfrm>
        </p:spPr>
        <p:txBody>
          <a:bodyPr/>
          <a:lstStyle/>
          <a:p>
            <a:r>
              <a:rPr lang="pl-PL" dirty="0" smtClean="0"/>
              <a:t>    W szkole …      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4294967295"/>
          </p:nvPr>
        </p:nvSpPr>
        <p:spPr>
          <a:xfrm>
            <a:off x="0" y="1643063"/>
            <a:ext cx="3254375" cy="196532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  To parter szkoły. </a:t>
            </a:r>
          </a:p>
          <a:p>
            <a:pPr>
              <a:buNone/>
            </a:pPr>
            <a:r>
              <a:rPr lang="pl-PL" dirty="0" smtClean="0"/>
              <a:t>  Znajduje się tu jedna </a:t>
            </a:r>
          </a:p>
          <a:p>
            <a:pPr>
              <a:buNone/>
            </a:pPr>
            <a:r>
              <a:rPr lang="pl-PL" dirty="0" smtClean="0"/>
              <a:t>  sala, w której </a:t>
            </a:r>
          </a:p>
          <a:p>
            <a:pPr>
              <a:buNone/>
            </a:pPr>
            <a:r>
              <a:rPr lang="pl-PL" dirty="0" smtClean="0"/>
              <a:t>  odbywają się lekcje</a:t>
            </a:r>
          </a:p>
          <a:p>
            <a:pPr>
              <a:buNone/>
            </a:pPr>
            <a:r>
              <a:rPr lang="pl-PL" dirty="0" smtClean="0"/>
              <a:t>  języka  angielskiego.</a:t>
            </a:r>
          </a:p>
        </p:txBody>
      </p:sp>
      <p:pic>
        <p:nvPicPr>
          <p:cNvPr id="2050" name="Picture 2" descr="C:\Users\sabi\Desktop\Damian\Obraz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428736"/>
            <a:ext cx="3286148" cy="319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szkole …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Na dole jest biblioteka szkolna i świetlica, w której mogą przebywać  dzieci odrabiając zadanie domowe lub spędzając wolny czas.</a:t>
            </a:r>
            <a:endParaRPr lang="pl-PL" dirty="0"/>
          </a:p>
        </p:txBody>
      </p:sp>
      <p:pic>
        <p:nvPicPr>
          <p:cNvPr id="3074" name="Picture 2" descr="C:\Users\sabi\Desktop\Damian\Obraz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214686"/>
            <a:ext cx="3915107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szkole …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3600" dirty="0" smtClean="0"/>
              <a:t>ICIM</a:t>
            </a:r>
            <a:endParaRPr lang="pl-PL" sz="3600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Przy bibliotece szkolnej znajduje się Internetowe Centrum Informacji Multimedialnej.</a:t>
            </a:r>
          </a:p>
          <a:p>
            <a:pPr>
              <a:buNone/>
            </a:pPr>
            <a:r>
              <a:rPr lang="pl-PL" dirty="0" smtClean="0"/>
              <a:t>W wolnej chwili może tu przyjść każdy.</a:t>
            </a:r>
          </a:p>
          <a:p>
            <a:pPr>
              <a:buNone/>
            </a:pPr>
            <a:r>
              <a:rPr lang="pl-PL" dirty="0" smtClean="0"/>
              <a:t>Uczniowie korzystają tam z poczty elektronicznej, pozyskują informacje do zadań domowych.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098" name="Picture 2" descr="C:\Users\sabi\Desktop\Damian\Obraz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2285992"/>
            <a:ext cx="3398868" cy="27579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Nauczyciele klas 1-3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71744"/>
            <a:ext cx="7239000" cy="3883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Pani Izabela Breguła</a:t>
            </a:r>
          </a:p>
          <a:p>
            <a:pPr>
              <a:buNone/>
            </a:pPr>
            <a:r>
              <a:rPr lang="pl-PL" dirty="0" smtClean="0"/>
              <a:t>Pani Justyna Niemczyk</a:t>
            </a:r>
          </a:p>
          <a:p>
            <a:pPr>
              <a:buNone/>
            </a:pPr>
            <a:r>
              <a:rPr lang="pl-PL" dirty="0" smtClean="0"/>
              <a:t>Pani Sylwia </a:t>
            </a:r>
            <a:r>
              <a:rPr lang="pl-PL" dirty="0" err="1" smtClean="0"/>
              <a:t>Zaisz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Pani Kinga Kalla</a:t>
            </a:r>
          </a:p>
          <a:p>
            <a:pPr>
              <a:buNone/>
            </a:pPr>
            <a:r>
              <a:rPr lang="pl-PL" dirty="0" smtClean="0"/>
              <a:t>Pani Elżbieta Janocha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Boisko szkolne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Obok szkoły znajduje się duże boisko. </a:t>
            </a:r>
          </a:p>
          <a:p>
            <a:pPr>
              <a:buNone/>
            </a:pPr>
            <a:r>
              <a:rPr lang="pl-PL" dirty="0" smtClean="0"/>
              <a:t>Z niego można korzystać nawet zimą np. jeżdżąc na</a:t>
            </a:r>
          </a:p>
          <a:p>
            <a:pPr>
              <a:buNone/>
            </a:pPr>
            <a:r>
              <a:rPr lang="pl-PL" dirty="0" smtClean="0"/>
              <a:t>łyżwach. </a:t>
            </a:r>
          </a:p>
        </p:txBody>
      </p:sp>
      <p:pic>
        <p:nvPicPr>
          <p:cNvPr id="4098" name="Picture 2" descr="C:\Users\sabi\Desktop\Damian\Obraz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643314"/>
            <a:ext cx="3231358" cy="2428892"/>
          </a:xfrm>
          <a:prstGeom prst="rect">
            <a:avLst/>
          </a:prstGeom>
          <a:noFill/>
        </p:spPr>
      </p:pic>
      <p:pic>
        <p:nvPicPr>
          <p:cNvPr id="4099" name="Picture 3" descr="C:\Users\sabi\Desktop\Damian\Obraz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643314"/>
            <a:ext cx="3197192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ymbol zastępczy tekstu 4"/>
          <p:cNvSpPr>
            <a:spLocks noGrp="1"/>
          </p:cNvSpPr>
          <p:nvPr>
            <p:ph type="body" idx="1"/>
          </p:nvPr>
        </p:nvSpPr>
        <p:spPr>
          <a:xfrm>
            <a:off x="142844" y="5357826"/>
            <a:ext cx="5072098" cy="966774"/>
          </a:xfrm>
        </p:spPr>
        <p:txBody>
          <a:bodyPr>
            <a:noAutofit/>
          </a:bodyPr>
          <a:lstStyle/>
          <a:p>
            <a:pPr eaLnBrk="1" hangingPunct="1"/>
            <a:r>
              <a:rPr lang="pl-PL" sz="3200" dirty="0" smtClean="0"/>
              <a:t>Rajd Siedmiomilowe Buty</a:t>
            </a:r>
          </a:p>
        </p:txBody>
      </p:sp>
      <p:sp>
        <p:nvSpPr>
          <p:cNvPr id="23556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457200" y="642919"/>
            <a:ext cx="3471863" cy="3714775"/>
          </a:xfrm>
          <a:ln>
            <a:prstDash val="solid"/>
          </a:ln>
        </p:spPr>
        <p:txBody>
          <a:bodyPr/>
          <a:lstStyle/>
          <a:p>
            <a:pPr eaLnBrk="1" hangingPunct="1"/>
            <a:r>
              <a:rPr lang="pl-PL" sz="2000" dirty="0" smtClean="0"/>
              <a:t>W szkole stawiamy na turystykę – jako jedną z najwartościowszych form spędzania czasu wolnego dzieci i dorosłych.</a:t>
            </a:r>
          </a:p>
          <a:p>
            <a:pPr eaLnBrk="1" hangingPunct="1">
              <a:buFont typeface="Wingdings 3" pitchFamily="18" charset="2"/>
              <a:buNone/>
            </a:pPr>
            <a:endParaRPr lang="pl-PL" sz="2000" dirty="0" smtClean="0"/>
          </a:p>
          <a:p>
            <a:pPr eaLnBrk="1" hangingPunct="1"/>
            <a:r>
              <a:rPr lang="pl-PL" sz="2000" dirty="0" smtClean="0"/>
              <a:t>Sztandarową imprezą turystyczną klas 1 – 3 jest ten właśnie rajd – w edycji wiosennej i jesiennej.</a:t>
            </a:r>
          </a:p>
          <a:p>
            <a:pPr eaLnBrk="1" hangingPunct="1"/>
            <a:endParaRPr lang="pl-PL" sz="2000" dirty="0" smtClean="0"/>
          </a:p>
          <a:p>
            <a:pPr eaLnBrk="1" hangingPunct="1"/>
            <a:endParaRPr lang="pl-PL" dirty="0" smtClean="0"/>
          </a:p>
        </p:txBody>
      </p:sp>
      <p:pic>
        <p:nvPicPr>
          <p:cNvPr id="1026" name="Picture 2" descr="C:\Users\sabi\Desktop\Damian\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642918"/>
            <a:ext cx="3067064" cy="2304862"/>
          </a:xfrm>
          <a:prstGeom prst="rect">
            <a:avLst/>
          </a:prstGeom>
          <a:noFill/>
        </p:spPr>
      </p:pic>
      <p:pic>
        <p:nvPicPr>
          <p:cNvPr id="1027" name="Picture 3" descr="C:\Users\sabi\Desktop\Damian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14686"/>
            <a:ext cx="2328866" cy="1754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Rajdy i wycieczki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2757478" cy="41148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Często organizowane są rajdy i wycieczki np.: </a:t>
            </a:r>
          </a:p>
          <a:p>
            <a:pPr>
              <a:buNone/>
            </a:pPr>
            <a:r>
              <a:rPr lang="pl-PL" dirty="0" smtClean="0"/>
              <a:t>Rajd z Mikołajem, Wyprawa Ekologiczna, itd.</a:t>
            </a:r>
          </a:p>
          <a:p>
            <a:pPr>
              <a:buNone/>
            </a:pPr>
            <a:endParaRPr lang="pl-PL" dirty="0" smtClean="0"/>
          </a:p>
        </p:txBody>
      </p:sp>
      <p:pic>
        <p:nvPicPr>
          <p:cNvPr id="5122" name="Picture 2" descr="C:\Users\sabi\Desktop\Damian\Obraz1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500306"/>
            <a:ext cx="4092582" cy="3075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286</TotalTime>
  <Words>459</Words>
  <Application>Microsoft Office PowerPoint</Application>
  <PresentationFormat>Pokaz na ekranie (4:3)</PresentationFormat>
  <Paragraphs>83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Bogaty</vt:lpstr>
      <vt:lpstr>Witamy w naszej szkole !</vt:lpstr>
      <vt:lpstr> Oto nasza szkoła </vt:lpstr>
      <vt:lpstr>    W szkole …       </vt:lpstr>
      <vt:lpstr>W szkole …</vt:lpstr>
      <vt:lpstr>W szkole …</vt:lpstr>
      <vt:lpstr>Nauczyciele klas 1-3</vt:lpstr>
      <vt:lpstr>Boisko szkolne</vt:lpstr>
      <vt:lpstr>Slajd 8</vt:lpstr>
      <vt:lpstr>Rajdy i wycieczki</vt:lpstr>
      <vt:lpstr>Konkursy</vt:lpstr>
      <vt:lpstr>Parter </vt:lpstr>
      <vt:lpstr>I piętro</vt:lpstr>
      <vt:lpstr>II piętro</vt:lpstr>
      <vt:lpstr>Konkursy</vt:lpstr>
      <vt:lpstr>Zajęcia sportowe </vt:lpstr>
      <vt:lpstr>Slajd 16</vt:lpstr>
      <vt:lpstr>Co proponujemy najmłodszym, aby ich pobyt był dostosować do ich potrzeb i możliwości?</vt:lpstr>
      <vt:lpstr>Koniec</vt:lpstr>
    </vt:vector>
  </TitlesOfParts>
  <Company>Ministerstwo Edukacji Narodowej i Sportu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Witamy w naszej szkole</dc:title>
  <dc:creator>student007d</dc:creator>
  <cp:lastModifiedBy>sabi</cp:lastModifiedBy>
  <cp:revision>38</cp:revision>
  <dcterms:created xsi:type="dcterms:W3CDTF">2010-01-18T07:11:22Z</dcterms:created>
  <dcterms:modified xsi:type="dcterms:W3CDTF">2010-03-09T18:18:41Z</dcterms:modified>
</cp:coreProperties>
</file>